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B427-6B66-4B5C-867E-A9D36530102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ED91-38E4-4BBC-BB9C-0E8EF7E1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0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B427-6B66-4B5C-867E-A9D36530102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ED91-38E4-4BBC-BB9C-0E8EF7E1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0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B427-6B66-4B5C-867E-A9D36530102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ED91-38E4-4BBC-BB9C-0E8EF7E17E6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1476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B427-6B66-4B5C-867E-A9D36530102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ED91-38E4-4BBC-BB9C-0E8EF7E1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42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B427-6B66-4B5C-867E-A9D36530102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ED91-38E4-4BBC-BB9C-0E8EF7E17E6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6416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B427-6B66-4B5C-867E-A9D36530102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ED91-38E4-4BBC-BB9C-0E8EF7E1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09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B427-6B66-4B5C-867E-A9D36530102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ED91-38E4-4BBC-BB9C-0E8EF7E1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48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B427-6B66-4B5C-867E-A9D36530102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ED91-38E4-4BBC-BB9C-0E8EF7E1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9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B427-6B66-4B5C-867E-A9D36530102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ED91-38E4-4BBC-BB9C-0E8EF7E1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37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B427-6B66-4B5C-867E-A9D36530102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ED91-38E4-4BBC-BB9C-0E8EF7E1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4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B427-6B66-4B5C-867E-A9D36530102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ED91-38E4-4BBC-BB9C-0E8EF7E1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9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B427-6B66-4B5C-867E-A9D36530102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ED91-38E4-4BBC-BB9C-0E8EF7E1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2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B427-6B66-4B5C-867E-A9D36530102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ED91-38E4-4BBC-BB9C-0E8EF7E1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8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B427-6B66-4B5C-867E-A9D36530102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ED91-38E4-4BBC-BB9C-0E8EF7E1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0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B427-6B66-4B5C-867E-A9D36530102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ED91-38E4-4BBC-BB9C-0E8EF7E1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4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B427-6B66-4B5C-867E-A9D36530102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ED91-38E4-4BBC-BB9C-0E8EF7E1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2B427-6B66-4B5C-867E-A9D36530102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A8ED91-38E4-4BBC-BB9C-0E8EF7E1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1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please.com/homework/ttransitio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a biography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Mini-bios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701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biographical writing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2738"/>
            <a:ext cx="8596668" cy="4868213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Biographies tell the story of a person’s life.  In short bios like this one, you should include basic information, but also focus on one story or event that had an impact on the person’s life.</a:t>
            </a:r>
          </a:p>
          <a:p>
            <a:r>
              <a:rPr lang="en-US" sz="2400" dirty="0" smtClean="0"/>
              <a:t>Bios find connections, explain meaning or mysteries, or focus on accomplishments or life activities.</a:t>
            </a:r>
          </a:p>
          <a:p>
            <a:r>
              <a:rPr lang="en-US" sz="2400" dirty="0" smtClean="0"/>
              <a:t>Our bios will focus on a person you know or have known (if deceased).</a:t>
            </a:r>
          </a:p>
          <a:p>
            <a:r>
              <a:rPr lang="en-US" sz="2400" dirty="0" smtClean="0"/>
              <a:t>Organization can be chronological or focus on a theme (adversity, achievement, ambition, </a:t>
            </a:r>
            <a:r>
              <a:rPr lang="en-US" sz="2400" dirty="0" err="1" smtClean="0"/>
              <a:t>etc</a:t>
            </a:r>
            <a:r>
              <a:rPr lang="en-US" sz="2400" dirty="0" smtClean="0"/>
              <a:t>).</a:t>
            </a:r>
          </a:p>
          <a:p>
            <a:r>
              <a:rPr lang="en-US" sz="2400" dirty="0" smtClean="0"/>
              <a:t>You should use primary sources (personal interview) and/or secondary source (interview of another person, news article, internet profile)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36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ready to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6980"/>
            <a:ext cx="8596668" cy="490685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Choose a person: Mr. </a:t>
            </a:r>
            <a:r>
              <a:rPr lang="en-US" sz="2400" dirty="0" err="1" smtClean="0"/>
              <a:t>Shelnutt</a:t>
            </a:r>
            <a:r>
              <a:rPr lang="en-US" sz="2400" dirty="0" smtClean="0"/>
              <a:t> or another person you know or have known.</a:t>
            </a:r>
          </a:p>
          <a:p>
            <a:r>
              <a:rPr lang="en-US" sz="2400" dirty="0" smtClean="0"/>
              <a:t>Find out the basic information about the person’s life: birthdate and place, family, education</a:t>
            </a:r>
          </a:p>
          <a:p>
            <a:r>
              <a:rPr lang="en-US" sz="2400" dirty="0" smtClean="0"/>
              <a:t>Think about what else you want to know about the person:</a:t>
            </a:r>
          </a:p>
          <a:p>
            <a:pPr>
              <a:buAutoNum type="arabicPeriod"/>
            </a:pPr>
            <a:r>
              <a:rPr lang="en-US" sz="2400" dirty="0" smtClean="0"/>
              <a:t>What makes this person interesting?</a:t>
            </a:r>
          </a:p>
          <a:p>
            <a:pPr>
              <a:buAutoNum type="arabicPeriod"/>
            </a:pPr>
            <a:r>
              <a:rPr lang="en-US" sz="2400" dirty="0" smtClean="0"/>
              <a:t>What are adjectives that describe the person?</a:t>
            </a:r>
          </a:p>
          <a:p>
            <a:pPr>
              <a:buAutoNum type="arabicPeriod"/>
            </a:pPr>
            <a:r>
              <a:rPr lang="en-US" sz="2400" dirty="0" smtClean="0"/>
              <a:t>What impact has this person had on other people?</a:t>
            </a:r>
          </a:p>
          <a:p>
            <a:pPr>
              <a:buAutoNum type="arabicPeriod"/>
            </a:pPr>
            <a:r>
              <a:rPr lang="en-US" sz="2400" dirty="0" smtClean="0"/>
              <a:t>What events or people shaped this person’s life?</a:t>
            </a:r>
          </a:p>
          <a:p>
            <a:pPr>
              <a:buAutoNum type="arabicPeriod"/>
            </a:pPr>
            <a:r>
              <a:rPr lang="en-US" sz="2400" dirty="0" smtClean="0"/>
              <a:t>What obstacles did he/she face?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394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0887"/>
            <a:ext cx="8596668" cy="470385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Write your biography – minimum 5 paragraphs</a:t>
            </a:r>
          </a:p>
          <a:p>
            <a:pPr marL="0" indent="0">
              <a:buNone/>
            </a:pPr>
            <a:r>
              <a:rPr lang="en-US" sz="2400" dirty="0" smtClean="0"/>
              <a:t>1.  Use an interesting introduction with a grabber lead</a:t>
            </a:r>
          </a:p>
          <a:p>
            <a:pPr marL="0" indent="0">
              <a:buNone/>
            </a:pPr>
            <a:r>
              <a:rPr lang="en-US" sz="2400" dirty="0" smtClean="0"/>
              <a:t>Quotation, interesting fact, question, story etc.</a:t>
            </a:r>
          </a:p>
          <a:p>
            <a:pPr>
              <a:buAutoNum type="arabicPeriod" startAt="2"/>
            </a:pPr>
            <a:r>
              <a:rPr lang="en-US" sz="2400" dirty="0" smtClean="0"/>
              <a:t>Three body paragraphs – focus on one main idea per paragraph, use sensory details for descriptions.  Include dialogue somewhere in the paper. </a:t>
            </a:r>
            <a:endParaRPr lang="en-US" sz="2400" dirty="0"/>
          </a:p>
          <a:p>
            <a:pPr>
              <a:buAutoNum type="arabicPeriod" startAt="2"/>
            </a:pPr>
            <a:r>
              <a:rPr lang="en-US" sz="2400" dirty="0" smtClean="0"/>
              <a:t>Use Transitions between </a:t>
            </a:r>
            <a:r>
              <a:rPr lang="en-US" sz="2400" dirty="0"/>
              <a:t>paragraphs </a:t>
            </a: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www.infoplease.com/homework/ttransition.html</a:t>
            </a:r>
            <a:endParaRPr lang="en-US" sz="2400" dirty="0" smtClean="0"/>
          </a:p>
          <a:p>
            <a:pPr>
              <a:buAutoNum type="arabicPeriod" startAt="2"/>
            </a:pPr>
            <a:r>
              <a:rPr lang="en-US" sz="2400" dirty="0" smtClean="0"/>
              <a:t>Have a conclusion – can tie back to the introduction, or summarize key ideas, the importance of the person, why you chose the person, etc.</a:t>
            </a:r>
          </a:p>
          <a:p>
            <a:pPr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7298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302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Writing a biography</vt:lpstr>
      <vt:lpstr>Steps to biographical writing </vt:lpstr>
      <vt:lpstr>Getting ready to Write</vt:lpstr>
      <vt:lpstr>What else?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biography</dc:title>
  <dc:creator>Patti Landreau</dc:creator>
  <cp:lastModifiedBy>Patti Landreau</cp:lastModifiedBy>
  <cp:revision>2</cp:revision>
  <dcterms:created xsi:type="dcterms:W3CDTF">2015-09-07T13:50:18Z</dcterms:created>
  <dcterms:modified xsi:type="dcterms:W3CDTF">2015-09-07T14:08:02Z</dcterms:modified>
</cp:coreProperties>
</file>